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1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7DEFA-6A30-4C32-B961-2445785422D0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094B598-B958-4E84-99AC-E1DF05E91B7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7DEFA-6A30-4C32-B961-2445785422D0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4B598-B958-4E84-99AC-E1DF05E91B7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094B598-B958-4E84-99AC-E1DF05E91B7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7DEFA-6A30-4C32-B961-2445785422D0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7DEFA-6A30-4C32-B961-2445785422D0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094B598-B958-4E84-99AC-E1DF05E91B7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7DEFA-6A30-4C32-B961-2445785422D0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094B598-B958-4E84-99AC-E1DF05E91B7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BA7DEFA-6A30-4C32-B961-2445785422D0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4B598-B958-4E84-99AC-E1DF05E91B7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7DEFA-6A30-4C32-B961-2445785422D0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094B598-B958-4E84-99AC-E1DF05E91B7D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7DEFA-6A30-4C32-B961-2445785422D0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094B598-B958-4E84-99AC-E1DF05E91B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7DEFA-6A30-4C32-B961-2445785422D0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094B598-B958-4E84-99AC-E1DF05E91B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094B598-B958-4E84-99AC-E1DF05E91B7D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7DEFA-6A30-4C32-B961-2445785422D0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094B598-B958-4E84-99AC-E1DF05E91B7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BA7DEFA-6A30-4C32-B961-2445785422D0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BA7DEFA-6A30-4C32-B961-2445785422D0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094B598-B958-4E84-99AC-E1DF05E91B7D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2667000"/>
            <a:ext cx="5334000" cy="1143000"/>
          </a:xfrm>
        </p:spPr>
        <p:txBody>
          <a:bodyPr/>
          <a:lstStyle/>
          <a:p>
            <a:pPr algn="l"/>
            <a:r>
              <a:rPr lang="en-US" dirty="0"/>
              <a:t>Business Name: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By: Group members Names 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Title of Project Goes Here</a:t>
            </a:r>
            <a:endParaRPr lang="en-US" b="1" dirty="0"/>
          </a:p>
        </p:txBody>
      </p:sp>
      <p:pic>
        <p:nvPicPr>
          <p:cNvPr id="1026" name="Picture 2" descr="C:\Users\Jane\AppData\Local\Microsoft\Windows\Temporary Internet Files\Content.IE5\XFXB1VZM\MC900438062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3733800"/>
            <a:ext cx="2438400" cy="2438400"/>
          </a:xfrm>
          <a:prstGeom prst="rect">
            <a:avLst/>
          </a:prstGeom>
          <a:noFill/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-228600" y="6019800"/>
            <a:ext cx="3733800" cy="838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16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Teacher,</a:t>
            </a:r>
            <a:r>
              <a:rPr kumimoji="0" lang="en-US" sz="1600" b="1" i="0" u="none" strike="noStrike" kern="1200" cap="all" spc="25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Period</a:t>
            </a:r>
            <a:endParaRPr kumimoji="0" lang="en-US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Information on _______(country)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b="1" dirty="0"/>
              <a:t>Land:</a:t>
            </a:r>
          </a:p>
          <a:p>
            <a:pPr>
              <a:buNone/>
            </a:pPr>
            <a:r>
              <a:rPr lang="en-US" sz="2400" b="1" dirty="0"/>
              <a:t>Water: </a:t>
            </a:r>
          </a:p>
          <a:p>
            <a:pPr>
              <a:buNone/>
            </a:pPr>
            <a:r>
              <a:rPr lang="en-US" sz="2400" b="1" dirty="0"/>
              <a:t>Climate:</a:t>
            </a:r>
          </a:p>
          <a:p>
            <a:pPr>
              <a:buNone/>
            </a:pPr>
            <a:r>
              <a:rPr lang="en-US" sz="2400" b="1" dirty="0"/>
              <a:t>Vegetation:</a:t>
            </a:r>
          </a:p>
          <a:p>
            <a:pPr>
              <a:buNone/>
            </a:pPr>
            <a:r>
              <a:rPr lang="en-US" sz="2400" b="1" dirty="0" smtClean="0"/>
              <a:t>Natural Resources: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Economy of _________</a:t>
            </a:r>
            <a:r>
              <a:rPr lang="en-US" dirty="0" smtClean="0"/>
              <a:t>(your country)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What do the people of your country do to make a living? Information on the current economy of your country goes here!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Proposal for Diversification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What should your country do to diversify it’s economy? Your group’s proposal goes here!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All citations from resources (and pictures) you used for your project go here! Be sure to use MLA format.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22</TotalTime>
  <Words>105</Words>
  <Application>Microsoft Office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Georgia</vt:lpstr>
      <vt:lpstr>Wingdings</vt:lpstr>
      <vt:lpstr>Wingdings 2</vt:lpstr>
      <vt:lpstr>Civic</vt:lpstr>
      <vt:lpstr>Title of Project Goes Here</vt:lpstr>
      <vt:lpstr>Information on _______(country)</vt:lpstr>
      <vt:lpstr>Economy of _________(your country)</vt:lpstr>
      <vt:lpstr>Proposal for Diversification </vt:lpstr>
      <vt:lpstr>Citations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Project Goes Here</dc:title>
  <dc:creator>Jane</dc:creator>
  <cp:lastModifiedBy>Ritter, Terri</cp:lastModifiedBy>
  <cp:revision>4</cp:revision>
  <dcterms:created xsi:type="dcterms:W3CDTF">2014-10-13T15:27:26Z</dcterms:created>
  <dcterms:modified xsi:type="dcterms:W3CDTF">2016-10-26T17:27:43Z</dcterms:modified>
</cp:coreProperties>
</file>